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63" r:id="rId13"/>
    <p:sldId id="2152" r:id="rId14"/>
    <p:sldId id="2027" r:id="rId15"/>
    <p:sldId id="2086" r:id="rId16"/>
    <p:sldId id="20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5439"/>
  </p:normalViewPr>
  <p:slideViewPr>
    <p:cSldViewPr snapToGrid="0" snapToObjects="1" showGuides="1">
      <p:cViewPr varScale="1">
        <p:scale>
          <a:sx n="105" d="100"/>
          <a:sy n="105" d="100"/>
        </p:scale>
        <p:origin x="76" y="52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the inscription requirements</a:t>
            </a:r>
          </a:p>
          <a:p>
            <a:r>
              <a:rPr lang="en-GB" dirty="0" smtClean="0"/>
              <a:t>What are the terms</a:t>
            </a:r>
            <a:r>
              <a:rPr lang="en-GB" baseline="0" dirty="0" smtClean="0"/>
              <a:t> &amp; conditions</a:t>
            </a:r>
          </a:p>
          <a:p>
            <a:r>
              <a:rPr lang="en-GB" baseline="0" dirty="0" smtClean="0"/>
              <a:t>How do we recover the password? Email link or </a:t>
            </a:r>
            <a:r>
              <a:rPr lang="en-GB" baseline="0" dirty="0" err="1" smtClean="0"/>
              <a:t>sms</a:t>
            </a:r>
            <a:r>
              <a:rPr lang="en-GB" baseline="0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jpg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10" Type="http://schemas.openxmlformats.org/officeDocument/2006/relationships/image" Target="../media/image26.jpg"/><Relationship Id="rId4" Type="http://schemas.openxmlformats.org/officeDocument/2006/relationships/image" Target="../media/image36.jpg"/><Relationship Id="rId9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2.pn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19.jpg"/><Relationship Id="rId4" Type="http://schemas.openxmlformats.org/officeDocument/2006/relationships/image" Target="../media/image1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g"/><Relationship Id="rId5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10" Type="http://schemas.openxmlformats.org/officeDocument/2006/relationships/image" Target="../media/image32.jpg"/><Relationship Id="rId4" Type="http://schemas.openxmlformats.org/officeDocument/2006/relationships/image" Target="../media/image1.jp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008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61" y="3127831"/>
            <a:ext cx="1476000" cy="262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99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07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25" y="1783973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12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sz="16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89124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18414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message a été lu ou non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7155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21064"/>
            <a:ext cx="4896000" cy="3312000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25" y="1783973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12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12381</TotalTime>
  <Words>815</Words>
  <Application>Microsoft Office PowerPoint</Application>
  <PresentationFormat>Grand écran</PresentationFormat>
  <Paragraphs>162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0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2489</cp:revision>
  <dcterms:created xsi:type="dcterms:W3CDTF">2018-12-21T22:04:22Z</dcterms:created>
  <dcterms:modified xsi:type="dcterms:W3CDTF">2021-10-10T11:17:32Z</dcterms:modified>
</cp:coreProperties>
</file>